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96" r:id="rId3"/>
    <p:sldId id="276" r:id="rId4"/>
    <p:sldId id="312" r:id="rId5"/>
    <p:sldId id="313" r:id="rId6"/>
    <p:sldId id="314" r:id="rId7"/>
    <p:sldId id="261" r:id="rId8"/>
    <p:sldId id="298" r:id="rId9"/>
    <p:sldId id="299" r:id="rId10"/>
    <p:sldId id="300" r:id="rId11"/>
    <p:sldId id="311" r:id="rId12"/>
    <p:sldId id="301" r:id="rId13"/>
    <p:sldId id="262" r:id="rId14"/>
    <p:sldId id="288" r:id="rId15"/>
    <p:sldId id="289" r:id="rId16"/>
    <p:sldId id="290" r:id="rId17"/>
    <p:sldId id="304" r:id="rId18"/>
    <p:sldId id="305" r:id="rId1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552" autoAdjust="0"/>
    <p:restoredTop sz="94245" autoAdjust="0"/>
  </p:normalViewPr>
  <p:slideViewPr>
    <p:cSldViewPr snapToGrid="0">
      <p:cViewPr>
        <p:scale>
          <a:sx n="80" d="100"/>
          <a:sy n="80" d="100"/>
        </p:scale>
        <p:origin x="-438" y="-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8D936-8879-473C-AB85-619FEC8742FF}" type="datetimeFigureOut">
              <a:rPr lang="en-US" smtClean="0"/>
              <a:pPr/>
              <a:t>9/1/2015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58383-00C7-4C55-B779-6418EDF281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97296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8D936-8879-473C-AB85-619FEC8742FF}" type="datetimeFigureOut">
              <a:rPr lang="en-US" smtClean="0"/>
              <a:pPr/>
              <a:t>9/1/2015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58383-00C7-4C55-B779-6418EDF281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12635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8D936-8879-473C-AB85-619FEC8742FF}" type="datetimeFigureOut">
              <a:rPr lang="en-US" smtClean="0"/>
              <a:pPr/>
              <a:t>9/1/2015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58383-00C7-4C55-B779-6418EDF281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53477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8D936-8879-473C-AB85-619FEC8742FF}" type="datetimeFigureOut">
              <a:rPr lang="en-US" smtClean="0"/>
              <a:pPr/>
              <a:t>9/1/2015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58383-00C7-4C55-B779-6418EDF281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23340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8D936-8879-473C-AB85-619FEC8742FF}" type="datetimeFigureOut">
              <a:rPr lang="en-US" smtClean="0"/>
              <a:pPr/>
              <a:t>9/1/2015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58383-00C7-4C55-B779-6418EDF281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7918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8D936-8879-473C-AB85-619FEC8742FF}" type="datetimeFigureOut">
              <a:rPr lang="en-US" smtClean="0"/>
              <a:pPr/>
              <a:t>9/1/2015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58383-00C7-4C55-B779-6418EDF281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16406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8D936-8879-473C-AB85-619FEC8742FF}" type="datetimeFigureOut">
              <a:rPr lang="en-US" smtClean="0"/>
              <a:pPr/>
              <a:t>9/1/2015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58383-00C7-4C55-B779-6418EDF281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27225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8D936-8879-473C-AB85-619FEC8742FF}" type="datetimeFigureOut">
              <a:rPr lang="en-US" smtClean="0"/>
              <a:pPr/>
              <a:t>9/1/2015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58383-00C7-4C55-B779-6418EDF281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65553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8D936-8879-473C-AB85-619FEC8742FF}" type="datetimeFigureOut">
              <a:rPr lang="en-US" smtClean="0"/>
              <a:pPr/>
              <a:t>9/1/2015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58383-00C7-4C55-B779-6418EDF281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26735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8D936-8879-473C-AB85-619FEC8742FF}" type="datetimeFigureOut">
              <a:rPr lang="en-US" smtClean="0"/>
              <a:pPr/>
              <a:t>9/1/2015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58383-00C7-4C55-B779-6418EDF281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8023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8D936-8879-473C-AB85-619FEC8742FF}" type="datetimeFigureOut">
              <a:rPr lang="en-US" smtClean="0"/>
              <a:pPr/>
              <a:t>9/1/2015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58383-00C7-4C55-B779-6418EDF281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74634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D8D936-8879-473C-AB85-619FEC8742FF}" type="datetimeFigureOut">
              <a:rPr lang="en-US" smtClean="0"/>
              <a:pPr/>
              <a:t>9/1/2015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958383-00C7-4C55-B779-6418EDF281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51707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 Same Side Corner Rectangle 10"/>
          <p:cNvSpPr/>
          <p:nvPr/>
        </p:nvSpPr>
        <p:spPr>
          <a:xfrm rot="10800000">
            <a:off x="1524000" y="0"/>
            <a:ext cx="9144000" cy="533400"/>
          </a:xfrm>
          <a:prstGeom prst="round2Same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14339" name="Group 16"/>
          <p:cNvGrpSpPr>
            <a:grpSpLocks/>
          </p:cNvGrpSpPr>
          <p:nvPr/>
        </p:nvGrpSpPr>
        <p:grpSpPr bwMode="auto">
          <a:xfrm>
            <a:off x="1524000" y="6553201"/>
            <a:ext cx="9144000" cy="307975"/>
            <a:chOff x="0" y="6553200"/>
            <a:chExt cx="9144000" cy="307777"/>
          </a:xfrm>
        </p:grpSpPr>
        <p:sp>
          <p:nvSpPr>
            <p:cNvPr id="13" name="Round Same Side Corner Rectangle 12"/>
            <p:cNvSpPr/>
            <p:nvPr/>
          </p:nvSpPr>
          <p:spPr>
            <a:xfrm>
              <a:off x="0" y="6553200"/>
              <a:ext cx="9144000" cy="304604"/>
            </a:xfrm>
            <a:prstGeom prst="round2Same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4343" name="TextBox 13"/>
            <p:cNvSpPr txBox="1">
              <a:spLocks noChangeArrowheads="1"/>
            </p:cNvSpPr>
            <p:nvPr/>
          </p:nvSpPr>
          <p:spPr bwMode="auto">
            <a:xfrm>
              <a:off x="0" y="6553200"/>
              <a:ext cx="9144000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/>
              <a:r>
                <a:rPr lang="en-US" sz="1400" b="1" dirty="0" smtClean="0">
                  <a:solidFill>
                    <a:schemeClr val="bg1"/>
                  </a:solidFill>
                </a:rPr>
                <a:t>FLIPIT PHYSICS</a:t>
              </a:r>
              <a:r>
                <a:rPr lang="en-US" sz="1400" b="1" dirty="0" smtClean="0">
                  <a:solidFill>
                    <a:schemeClr val="bg1"/>
                  </a:solidFill>
                </a:rPr>
                <a:t>| RUSKELL| SELEN| STELZER| ©2016 MACMILLAN HIGHER EDUCATION</a:t>
              </a:r>
              <a:endParaRPr lang="en-US" sz="14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14340" name="TextBox 2"/>
          <p:cNvSpPr txBox="1">
            <a:spLocks noChangeArrowheads="1"/>
          </p:cNvSpPr>
          <p:nvPr/>
        </p:nvSpPr>
        <p:spPr bwMode="auto">
          <a:xfrm>
            <a:off x="1776248" y="825501"/>
            <a:ext cx="3405352" cy="40318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sz="3200" dirty="0" smtClean="0"/>
              <a:t>ALGEBRA-BASED </a:t>
            </a:r>
            <a:r>
              <a:rPr lang="en-US" sz="3200" dirty="0" smtClean="0"/>
              <a:t>FLIPIT PHYSICS </a:t>
            </a:r>
            <a:endParaRPr lang="en-US" sz="3200" dirty="0"/>
          </a:p>
          <a:p>
            <a:pPr eaLnBrk="1" hangingPunct="1"/>
            <a:endParaRPr lang="en-US" sz="3200" dirty="0"/>
          </a:p>
          <a:p>
            <a:pPr eaLnBrk="1" hangingPunct="1"/>
            <a:r>
              <a:rPr lang="en-US" sz="3200" dirty="0"/>
              <a:t>ART POWERPOINT PRESENTATIONS</a:t>
            </a:r>
          </a:p>
          <a:p>
            <a:pPr eaLnBrk="1" hangingPunct="1"/>
            <a:endParaRPr lang="en-US" sz="3200" dirty="0"/>
          </a:p>
          <a:p>
            <a:pPr eaLnBrk="1" hangingPunct="1"/>
            <a:r>
              <a:rPr lang="en-US" sz="3200" dirty="0" smtClean="0"/>
              <a:t>18.</a:t>
            </a:r>
            <a:r>
              <a:rPr lang="en-US" sz="3200" dirty="0" smtClean="0"/>
              <a:t> </a:t>
            </a:r>
            <a:r>
              <a:rPr lang="en-US" sz="3200" dirty="0" smtClean="0"/>
              <a:t>FLUIDS IN MOTION</a:t>
            </a:r>
          </a:p>
        </p:txBody>
      </p:sp>
      <p:pic>
        <p:nvPicPr>
          <p:cNvPr id="1026" name="Picture 2" descr="C:\Users\nandini.ahuja\AppData\Local\Microsoft\Windows\Temporary Internet Files\Content.Outlook\X5WPSZ4U\FlipItPhysicslogo (2)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600" y="1195347"/>
            <a:ext cx="5193897" cy="2503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01070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 Same Side Corner Rectangle 10"/>
          <p:cNvSpPr/>
          <p:nvPr/>
        </p:nvSpPr>
        <p:spPr>
          <a:xfrm rot="10800000">
            <a:off x="1524000" y="0"/>
            <a:ext cx="9144000" cy="533400"/>
          </a:xfrm>
          <a:prstGeom prst="round2Same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2" name="Group 16"/>
          <p:cNvGrpSpPr>
            <a:grpSpLocks/>
          </p:cNvGrpSpPr>
          <p:nvPr/>
        </p:nvGrpSpPr>
        <p:grpSpPr bwMode="auto">
          <a:xfrm>
            <a:off x="1524000" y="6553196"/>
            <a:ext cx="9144000" cy="523220"/>
            <a:chOff x="0" y="6553200"/>
            <a:chExt cx="9144000" cy="522884"/>
          </a:xfrm>
        </p:grpSpPr>
        <p:sp>
          <p:nvSpPr>
            <p:cNvPr id="13" name="Round Same Side Corner Rectangle 12"/>
            <p:cNvSpPr/>
            <p:nvPr/>
          </p:nvSpPr>
          <p:spPr>
            <a:xfrm>
              <a:off x="0" y="6553200"/>
              <a:ext cx="9144000" cy="304604"/>
            </a:xfrm>
            <a:prstGeom prst="round2Same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4343" name="TextBox 13"/>
            <p:cNvSpPr txBox="1">
              <a:spLocks noChangeArrowheads="1"/>
            </p:cNvSpPr>
            <p:nvPr/>
          </p:nvSpPr>
          <p:spPr bwMode="auto">
            <a:xfrm>
              <a:off x="0" y="6553200"/>
              <a:ext cx="9144000" cy="5228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/>
              <a:r>
                <a:rPr lang="en-US" sz="1400" b="1" dirty="0" smtClean="0">
                  <a:solidFill>
                    <a:schemeClr val="bg1"/>
                  </a:solidFill>
                </a:rPr>
                <a:t>FLIPIT PHYSICS</a:t>
              </a:r>
              <a:r>
                <a:rPr lang="en-US" sz="1400" b="1" dirty="0" smtClean="0">
                  <a:solidFill>
                    <a:schemeClr val="bg1"/>
                  </a:solidFill>
                </a:rPr>
                <a:t>| RUSKELL| SELEN| STELZER| ©</a:t>
              </a:r>
              <a:r>
                <a:rPr lang="en-US" sz="1400" b="1" dirty="0">
                  <a:solidFill>
                    <a:schemeClr val="bg1"/>
                  </a:solidFill>
                </a:rPr>
                <a:t>2016 MACMILLAN HIGHER EDUCATION</a:t>
              </a:r>
            </a:p>
            <a:p>
              <a:pPr algn="ctr" eaLnBrk="1" hangingPunct="1"/>
              <a:endParaRPr lang="en-US" sz="14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8194" name="Picture 2" descr="C:\Users\nandini.ahuja\AppData\Local\Temp\wzd0b5\PL 11.2\garden-hose-female-end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53075" y="2057400"/>
            <a:ext cx="1085850" cy="274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16250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 Same Side Corner Rectangle 10"/>
          <p:cNvSpPr/>
          <p:nvPr/>
        </p:nvSpPr>
        <p:spPr>
          <a:xfrm rot="10800000">
            <a:off x="1524000" y="0"/>
            <a:ext cx="9144000" cy="533400"/>
          </a:xfrm>
          <a:prstGeom prst="round2Same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2" name="Group 16"/>
          <p:cNvGrpSpPr>
            <a:grpSpLocks/>
          </p:cNvGrpSpPr>
          <p:nvPr/>
        </p:nvGrpSpPr>
        <p:grpSpPr bwMode="auto">
          <a:xfrm>
            <a:off x="1524000" y="6553196"/>
            <a:ext cx="9144000" cy="523220"/>
            <a:chOff x="0" y="6553200"/>
            <a:chExt cx="9144000" cy="522884"/>
          </a:xfrm>
        </p:grpSpPr>
        <p:sp>
          <p:nvSpPr>
            <p:cNvPr id="13" name="Round Same Side Corner Rectangle 12"/>
            <p:cNvSpPr/>
            <p:nvPr/>
          </p:nvSpPr>
          <p:spPr>
            <a:xfrm>
              <a:off x="0" y="6553200"/>
              <a:ext cx="9144000" cy="304604"/>
            </a:xfrm>
            <a:prstGeom prst="round2Same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4343" name="TextBox 13"/>
            <p:cNvSpPr txBox="1">
              <a:spLocks noChangeArrowheads="1"/>
            </p:cNvSpPr>
            <p:nvPr/>
          </p:nvSpPr>
          <p:spPr bwMode="auto">
            <a:xfrm>
              <a:off x="0" y="6553200"/>
              <a:ext cx="9144000" cy="5228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/>
              <a:r>
                <a:rPr lang="en-US" sz="1400" b="1" dirty="0" smtClean="0">
                  <a:solidFill>
                    <a:schemeClr val="bg1"/>
                  </a:solidFill>
                </a:rPr>
                <a:t>FLIPIT PHYSICS</a:t>
              </a:r>
              <a:r>
                <a:rPr lang="en-US" sz="1400" b="1" dirty="0" smtClean="0">
                  <a:solidFill>
                    <a:schemeClr val="bg1"/>
                  </a:solidFill>
                </a:rPr>
                <a:t>| RUSKELL| SELEN| STELZER| ©</a:t>
              </a:r>
              <a:r>
                <a:rPr lang="en-US" sz="1400" b="1" dirty="0">
                  <a:solidFill>
                    <a:schemeClr val="bg1"/>
                  </a:solidFill>
                </a:rPr>
                <a:t>2016 MACMILLAN HIGHER EDUCATION</a:t>
              </a:r>
            </a:p>
            <a:p>
              <a:pPr algn="ctr" eaLnBrk="1" hangingPunct="1"/>
              <a:endParaRPr lang="en-US" sz="14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18434" name="Picture 2" descr="C:\Users\nandini.ahuja\AppData\Local\Temp\wz3a40\PL 11.2\male-coupling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91162" y="2938462"/>
            <a:ext cx="1209675" cy="981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4478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 Same Side Corner Rectangle 10"/>
          <p:cNvSpPr/>
          <p:nvPr/>
        </p:nvSpPr>
        <p:spPr>
          <a:xfrm rot="10800000">
            <a:off x="1524000" y="0"/>
            <a:ext cx="9144000" cy="533400"/>
          </a:xfrm>
          <a:prstGeom prst="round2Same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2" name="Group 16"/>
          <p:cNvGrpSpPr>
            <a:grpSpLocks/>
          </p:cNvGrpSpPr>
          <p:nvPr/>
        </p:nvGrpSpPr>
        <p:grpSpPr bwMode="auto">
          <a:xfrm>
            <a:off x="1524000" y="6553196"/>
            <a:ext cx="9144000" cy="523220"/>
            <a:chOff x="0" y="6553200"/>
            <a:chExt cx="9144000" cy="522884"/>
          </a:xfrm>
        </p:grpSpPr>
        <p:sp>
          <p:nvSpPr>
            <p:cNvPr id="13" name="Round Same Side Corner Rectangle 12"/>
            <p:cNvSpPr/>
            <p:nvPr/>
          </p:nvSpPr>
          <p:spPr>
            <a:xfrm>
              <a:off x="0" y="6553200"/>
              <a:ext cx="9144000" cy="304604"/>
            </a:xfrm>
            <a:prstGeom prst="round2Same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4343" name="TextBox 13"/>
            <p:cNvSpPr txBox="1">
              <a:spLocks noChangeArrowheads="1"/>
            </p:cNvSpPr>
            <p:nvPr/>
          </p:nvSpPr>
          <p:spPr bwMode="auto">
            <a:xfrm>
              <a:off x="0" y="6553200"/>
              <a:ext cx="9144000" cy="5228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/>
              <a:r>
                <a:rPr lang="en-US" sz="1400" b="1" dirty="0" smtClean="0">
                  <a:solidFill>
                    <a:schemeClr val="bg1"/>
                  </a:solidFill>
                </a:rPr>
                <a:t>FLIPIT PHYSICS</a:t>
              </a:r>
              <a:r>
                <a:rPr lang="en-US" sz="1400" b="1" dirty="0" smtClean="0">
                  <a:solidFill>
                    <a:schemeClr val="bg1"/>
                  </a:solidFill>
                </a:rPr>
                <a:t>| RUSKELL| SELEN| STELZER| ©</a:t>
              </a:r>
              <a:r>
                <a:rPr lang="en-US" sz="1400" b="1" dirty="0">
                  <a:solidFill>
                    <a:schemeClr val="bg1"/>
                  </a:solidFill>
                </a:rPr>
                <a:t>2016 MACMILLAN HIGHER EDUCATION</a:t>
              </a:r>
            </a:p>
            <a:p>
              <a:pPr algn="ctr" eaLnBrk="1" hangingPunct="1"/>
              <a:endParaRPr lang="en-US" sz="14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9218" name="Picture 2" descr="C:\Users\nandini.ahuja\AppData\Local\Temp\wz2b71\PL 11.2\garden-hose-male-end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6412" y="2157412"/>
            <a:ext cx="1019175" cy="2543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0109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 Same Side Corner Rectangle 10"/>
          <p:cNvSpPr/>
          <p:nvPr/>
        </p:nvSpPr>
        <p:spPr>
          <a:xfrm rot="10800000">
            <a:off x="1524000" y="0"/>
            <a:ext cx="9144000" cy="533400"/>
          </a:xfrm>
          <a:prstGeom prst="round2Same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2" name="Group 16"/>
          <p:cNvGrpSpPr>
            <a:grpSpLocks/>
          </p:cNvGrpSpPr>
          <p:nvPr/>
        </p:nvGrpSpPr>
        <p:grpSpPr bwMode="auto">
          <a:xfrm>
            <a:off x="1524000" y="6553196"/>
            <a:ext cx="9144000" cy="523220"/>
            <a:chOff x="0" y="6553200"/>
            <a:chExt cx="9144000" cy="522884"/>
          </a:xfrm>
        </p:grpSpPr>
        <p:sp>
          <p:nvSpPr>
            <p:cNvPr id="13" name="Round Same Side Corner Rectangle 12"/>
            <p:cNvSpPr/>
            <p:nvPr/>
          </p:nvSpPr>
          <p:spPr>
            <a:xfrm>
              <a:off x="0" y="6553200"/>
              <a:ext cx="9144000" cy="304604"/>
            </a:xfrm>
            <a:prstGeom prst="round2Same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4343" name="TextBox 13"/>
            <p:cNvSpPr txBox="1">
              <a:spLocks noChangeArrowheads="1"/>
            </p:cNvSpPr>
            <p:nvPr/>
          </p:nvSpPr>
          <p:spPr bwMode="auto">
            <a:xfrm>
              <a:off x="0" y="6553200"/>
              <a:ext cx="9144000" cy="5228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/>
              <a:r>
                <a:rPr lang="en-US" sz="1400" b="1" dirty="0" smtClean="0">
                  <a:solidFill>
                    <a:schemeClr val="bg1"/>
                  </a:solidFill>
                </a:rPr>
                <a:t>FLIPIT PHYSICS</a:t>
              </a:r>
              <a:r>
                <a:rPr lang="en-US" sz="1400" b="1" dirty="0" smtClean="0">
                  <a:solidFill>
                    <a:schemeClr val="bg1"/>
                  </a:solidFill>
                </a:rPr>
                <a:t>| RUSKELL| SELEN| STELZER| ©</a:t>
              </a:r>
              <a:r>
                <a:rPr lang="en-US" sz="1400" b="1" dirty="0">
                  <a:solidFill>
                    <a:schemeClr val="bg1"/>
                  </a:solidFill>
                </a:rPr>
                <a:t>2016 MACMILLAN HIGHER EDUCATION</a:t>
              </a:r>
            </a:p>
            <a:p>
              <a:pPr algn="ctr" eaLnBrk="1" hangingPunct="1"/>
              <a:endParaRPr lang="en-US" sz="14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10242" name="Picture 2" descr="C:\Users\nandini.ahuja\AppData\Local\Temp\wz704d\PL 11.2\capilarries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0" y="971291"/>
            <a:ext cx="6168242" cy="55342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01070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 Same Side Corner Rectangle 10"/>
          <p:cNvSpPr/>
          <p:nvPr/>
        </p:nvSpPr>
        <p:spPr>
          <a:xfrm rot="10800000">
            <a:off x="1524000" y="0"/>
            <a:ext cx="9144000" cy="533400"/>
          </a:xfrm>
          <a:prstGeom prst="round2Same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2" name="Group 16"/>
          <p:cNvGrpSpPr>
            <a:grpSpLocks/>
          </p:cNvGrpSpPr>
          <p:nvPr/>
        </p:nvGrpSpPr>
        <p:grpSpPr bwMode="auto">
          <a:xfrm>
            <a:off x="1524000" y="6553196"/>
            <a:ext cx="9144000" cy="523220"/>
            <a:chOff x="0" y="6553200"/>
            <a:chExt cx="9144000" cy="522884"/>
          </a:xfrm>
        </p:grpSpPr>
        <p:sp>
          <p:nvSpPr>
            <p:cNvPr id="13" name="Round Same Side Corner Rectangle 12"/>
            <p:cNvSpPr/>
            <p:nvPr/>
          </p:nvSpPr>
          <p:spPr>
            <a:xfrm>
              <a:off x="0" y="6553200"/>
              <a:ext cx="9144000" cy="304604"/>
            </a:xfrm>
            <a:prstGeom prst="round2Same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4343" name="TextBox 13"/>
            <p:cNvSpPr txBox="1">
              <a:spLocks noChangeArrowheads="1"/>
            </p:cNvSpPr>
            <p:nvPr/>
          </p:nvSpPr>
          <p:spPr bwMode="auto">
            <a:xfrm>
              <a:off x="0" y="6553200"/>
              <a:ext cx="9144000" cy="5228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/>
              <a:r>
                <a:rPr lang="en-US" sz="1400" b="1" dirty="0" smtClean="0">
                  <a:solidFill>
                    <a:schemeClr val="bg1"/>
                  </a:solidFill>
                </a:rPr>
                <a:t>FLIPIT PHYSICS</a:t>
              </a:r>
              <a:r>
                <a:rPr lang="en-US" sz="1400" b="1" dirty="0" smtClean="0">
                  <a:solidFill>
                    <a:schemeClr val="bg1"/>
                  </a:solidFill>
                </a:rPr>
                <a:t>| RUSKELL| SELEN| STELZER| ©</a:t>
              </a:r>
              <a:r>
                <a:rPr lang="en-US" sz="1400" b="1" dirty="0">
                  <a:solidFill>
                    <a:schemeClr val="bg1"/>
                  </a:solidFill>
                </a:rPr>
                <a:t>2016 MACMILLAN HIGHER EDUCATION</a:t>
              </a:r>
            </a:p>
            <a:p>
              <a:pPr algn="ctr" eaLnBrk="1" hangingPunct="1"/>
              <a:endParaRPr lang="en-US" sz="14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12290" name="Picture 2" descr="C:\Users\nandini.ahuja\AppData\Local\Temp\wze7be\PL 11.2\stream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3375" y="2238375"/>
            <a:ext cx="3905250" cy="2381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6816435" y="4619625"/>
            <a:ext cx="133603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/>
              <a:t>[</a:t>
            </a:r>
            <a:r>
              <a:rPr lang="en-US" sz="900" i="1" dirty="0" smtClean="0"/>
              <a:t>Source: Michael Scott</a:t>
            </a:r>
            <a:r>
              <a:rPr lang="en-US" sz="900" dirty="0" smtClean="0"/>
              <a:t>]</a:t>
            </a:r>
            <a:endParaRPr lang="en-US" sz="900" i="1" dirty="0"/>
          </a:p>
        </p:txBody>
      </p:sp>
    </p:spTree>
    <p:extLst>
      <p:ext uri="{BB962C8B-B14F-4D97-AF65-F5344CB8AC3E}">
        <p14:creationId xmlns:p14="http://schemas.microsoft.com/office/powerpoint/2010/main" val="594396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 Same Side Corner Rectangle 10"/>
          <p:cNvSpPr/>
          <p:nvPr/>
        </p:nvSpPr>
        <p:spPr>
          <a:xfrm rot="10800000">
            <a:off x="1524000" y="0"/>
            <a:ext cx="9144000" cy="533400"/>
          </a:xfrm>
          <a:prstGeom prst="round2Same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2" name="Group 16"/>
          <p:cNvGrpSpPr>
            <a:grpSpLocks/>
          </p:cNvGrpSpPr>
          <p:nvPr/>
        </p:nvGrpSpPr>
        <p:grpSpPr bwMode="auto">
          <a:xfrm>
            <a:off x="1524000" y="6553196"/>
            <a:ext cx="9144000" cy="523220"/>
            <a:chOff x="0" y="6553200"/>
            <a:chExt cx="9144000" cy="522884"/>
          </a:xfrm>
        </p:grpSpPr>
        <p:sp>
          <p:nvSpPr>
            <p:cNvPr id="13" name="Round Same Side Corner Rectangle 12"/>
            <p:cNvSpPr/>
            <p:nvPr/>
          </p:nvSpPr>
          <p:spPr>
            <a:xfrm>
              <a:off x="0" y="6553200"/>
              <a:ext cx="9144000" cy="304604"/>
            </a:xfrm>
            <a:prstGeom prst="round2Same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4343" name="TextBox 13"/>
            <p:cNvSpPr txBox="1">
              <a:spLocks noChangeArrowheads="1"/>
            </p:cNvSpPr>
            <p:nvPr/>
          </p:nvSpPr>
          <p:spPr bwMode="auto">
            <a:xfrm>
              <a:off x="0" y="6553200"/>
              <a:ext cx="9144000" cy="5228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/>
              <a:r>
                <a:rPr lang="en-US" sz="1400" b="1" dirty="0" smtClean="0">
                  <a:solidFill>
                    <a:schemeClr val="bg1"/>
                  </a:solidFill>
                </a:rPr>
                <a:t>FLIPIT PHYSICS</a:t>
              </a:r>
              <a:r>
                <a:rPr lang="en-US" sz="1400" b="1" dirty="0" smtClean="0">
                  <a:solidFill>
                    <a:schemeClr val="bg1"/>
                  </a:solidFill>
                </a:rPr>
                <a:t>| RUSKELL| SELEN| STELZER| ©</a:t>
              </a:r>
              <a:r>
                <a:rPr lang="en-US" sz="1400" b="1" dirty="0">
                  <a:solidFill>
                    <a:schemeClr val="bg1"/>
                  </a:solidFill>
                </a:rPr>
                <a:t>2016 MACMILLAN HIGHER EDUCATION</a:t>
              </a:r>
            </a:p>
            <a:p>
              <a:pPr algn="ctr" eaLnBrk="1" hangingPunct="1"/>
              <a:endParaRPr lang="en-US" sz="14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13314" name="Picture 2" descr="C:\Users\nandini.ahuja\AppData\Local\Temp\wzccce\PL 11.2\doctor_patient_stethoscope_Getty_Images_177244898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5984" y="2354109"/>
            <a:ext cx="2140032" cy="21715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5025984" y="4525612"/>
            <a:ext cx="21138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/>
              <a:t>[</a:t>
            </a:r>
            <a:r>
              <a:rPr lang="en-US" sz="900" i="1" dirty="0" smtClean="0"/>
              <a:t>Source: </a:t>
            </a:r>
            <a:r>
              <a:rPr lang="en-US" sz="900" i="1" dirty="0"/>
              <a:t>Lee Edwards/</a:t>
            </a:r>
            <a:r>
              <a:rPr lang="en-US" sz="900" i="1" dirty="0" err="1"/>
              <a:t>Caiaimage</a:t>
            </a:r>
            <a:r>
              <a:rPr lang="en-US" sz="900" i="1" dirty="0"/>
              <a:t>/Getty Images</a:t>
            </a:r>
            <a:r>
              <a:rPr lang="en-US" sz="900" dirty="0" smtClean="0"/>
              <a:t>]</a:t>
            </a:r>
            <a:endParaRPr lang="en-US" sz="900" i="1" dirty="0"/>
          </a:p>
        </p:txBody>
      </p:sp>
    </p:spTree>
    <p:extLst>
      <p:ext uri="{BB962C8B-B14F-4D97-AF65-F5344CB8AC3E}">
        <p14:creationId xmlns:p14="http://schemas.microsoft.com/office/powerpoint/2010/main" val="1517337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 Same Side Corner Rectangle 10"/>
          <p:cNvSpPr/>
          <p:nvPr/>
        </p:nvSpPr>
        <p:spPr>
          <a:xfrm rot="10800000">
            <a:off x="1524000" y="0"/>
            <a:ext cx="9144000" cy="533400"/>
          </a:xfrm>
          <a:prstGeom prst="round2Same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2" name="Group 16"/>
          <p:cNvGrpSpPr>
            <a:grpSpLocks/>
          </p:cNvGrpSpPr>
          <p:nvPr/>
        </p:nvGrpSpPr>
        <p:grpSpPr bwMode="auto">
          <a:xfrm>
            <a:off x="1524000" y="6553196"/>
            <a:ext cx="9144000" cy="523220"/>
            <a:chOff x="0" y="6553200"/>
            <a:chExt cx="9144000" cy="522884"/>
          </a:xfrm>
        </p:grpSpPr>
        <p:sp>
          <p:nvSpPr>
            <p:cNvPr id="13" name="Round Same Side Corner Rectangle 12"/>
            <p:cNvSpPr/>
            <p:nvPr/>
          </p:nvSpPr>
          <p:spPr>
            <a:xfrm>
              <a:off x="0" y="6553200"/>
              <a:ext cx="9144000" cy="304604"/>
            </a:xfrm>
            <a:prstGeom prst="round2Same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4343" name="TextBox 13"/>
            <p:cNvSpPr txBox="1">
              <a:spLocks noChangeArrowheads="1"/>
            </p:cNvSpPr>
            <p:nvPr/>
          </p:nvSpPr>
          <p:spPr bwMode="auto">
            <a:xfrm>
              <a:off x="0" y="6553200"/>
              <a:ext cx="9144000" cy="5228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/>
              <a:r>
                <a:rPr lang="en-US" sz="1400" b="1" dirty="0" smtClean="0">
                  <a:solidFill>
                    <a:schemeClr val="bg1"/>
                  </a:solidFill>
                </a:rPr>
                <a:t>FLIPIT PHYSICS</a:t>
              </a:r>
              <a:r>
                <a:rPr lang="en-US" sz="1400" b="1" dirty="0" smtClean="0">
                  <a:solidFill>
                    <a:schemeClr val="bg1"/>
                  </a:solidFill>
                </a:rPr>
                <a:t>| RUSKELL| SELEN| STELZER| ©</a:t>
              </a:r>
              <a:r>
                <a:rPr lang="en-US" sz="1400" b="1" dirty="0">
                  <a:solidFill>
                    <a:schemeClr val="bg1"/>
                  </a:solidFill>
                </a:rPr>
                <a:t>2016 MACMILLAN HIGHER EDUCATION</a:t>
              </a:r>
            </a:p>
            <a:p>
              <a:pPr algn="ctr" eaLnBrk="1" hangingPunct="1"/>
              <a:endParaRPr lang="en-US" sz="14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8" name="TextBox 7"/>
          <p:cNvSpPr txBox="1"/>
          <p:nvPr/>
        </p:nvSpPr>
        <p:spPr>
          <a:xfrm>
            <a:off x="5516398" y="4190010"/>
            <a:ext cx="194167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dirty="0"/>
              <a:t>[</a:t>
            </a:r>
            <a:r>
              <a:rPr lang="en-US" sz="900" i="1" dirty="0" smtClean="0"/>
              <a:t>Source: </a:t>
            </a:r>
            <a:r>
              <a:rPr lang="en-US" sz="900" i="1" dirty="0" err="1"/>
              <a:t>technotr</a:t>
            </a:r>
            <a:r>
              <a:rPr lang="en-US" sz="900" i="1" dirty="0"/>
              <a:t>/E+/Getty Images</a:t>
            </a:r>
            <a:r>
              <a:rPr lang="en-US" sz="900" dirty="0" smtClean="0"/>
              <a:t>]</a:t>
            </a:r>
            <a:endParaRPr lang="en-US" sz="900" i="1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33925" y="2667000"/>
            <a:ext cx="2724150" cy="152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14038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 Same Side Corner Rectangle 10"/>
          <p:cNvSpPr/>
          <p:nvPr/>
        </p:nvSpPr>
        <p:spPr>
          <a:xfrm rot="10800000">
            <a:off x="1524000" y="0"/>
            <a:ext cx="9144000" cy="533400"/>
          </a:xfrm>
          <a:prstGeom prst="round2Same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2" name="Group 16"/>
          <p:cNvGrpSpPr>
            <a:grpSpLocks/>
          </p:cNvGrpSpPr>
          <p:nvPr/>
        </p:nvGrpSpPr>
        <p:grpSpPr bwMode="auto">
          <a:xfrm>
            <a:off x="1524000" y="6553196"/>
            <a:ext cx="9144000" cy="523220"/>
            <a:chOff x="0" y="6553200"/>
            <a:chExt cx="9144000" cy="522884"/>
          </a:xfrm>
        </p:grpSpPr>
        <p:sp>
          <p:nvSpPr>
            <p:cNvPr id="13" name="Round Same Side Corner Rectangle 12"/>
            <p:cNvSpPr/>
            <p:nvPr/>
          </p:nvSpPr>
          <p:spPr>
            <a:xfrm>
              <a:off x="0" y="6553200"/>
              <a:ext cx="9144000" cy="304604"/>
            </a:xfrm>
            <a:prstGeom prst="round2Same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4343" name="TextBox 13"/>
            <p:cNvSpPr txBox="1">
              <a:spLocks noChangeArrowheads="1"/>
            </p:cNvSpPr>
            <p:nvPr/>
          </p:nvSpPr>
          <p:spPr bwMode="auto">
            <a:xfrm>
              <a:off x="0" y="6553200"/>
              <a:ext cx="9144000" cy="5228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/>
              <a:r>
                <a:rPr lang="en-US" sz="1400" b="1" dirty="0" smtClean="0">
                  <a:solidFill>
                    <a:schemeClr val="bg1"/>
                  </a:solidFill>
                </a:rPr>
                <a:t>FLIPIT PHYSICS</a:t>
              </a:r>
              <a:r>
                <a:rPr lang="en-US" sz="1400" b="1" dirty="0" smtClean="0">
                  <a:solidFill>
                    <a:schemeClr val="bg1"/>
                  </a:solidFill>
                </a:rPr>
                <a:t>| RUSKELL| SELEN| STELZER| ©</a:t>
              </a:r>
              <a:r>
                <a:rPr lang="en-US" sz="1400" b="1" dirty="0">
                  <a:solidFill>
                    <a:schemeClr val="bg1"/>
                  </a:solidFill>
                </a:rPr>
                <a:t>2016 MACMILLAN HIGHER EDUCATION</a:t>
              </a:r>
            </a:p>
            <a:p>
              <a:pPr algn="ctr" eaLnBrk="1" hangingPunct="1"/>
              <a:endParaRPr lang="en-US" sz="14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15362" name="Picture 2" descr="C:\Users\nandini.ahuja\AppData\Local\Temp\wzfe59\PL 11.2\duck-feather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05237" y="1571625"/>
            <a:ext cx="4581525" cy="3714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69582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 Same Side Corner Rectangle 10"/>
          <p:cNvSpPr/>
          <p:nvPr/>
        </p:nvSpPr>
        <p:spPr>
          <a:xfrm rot="10800000">
            <a:off x="1524000" y="0"/>
            <a:ext cx="9144000" cy="533400"/>
          </a:xfrm>
          <a:prstGeom prst="round2Same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2" name="Group 16"/>
          <p:cNvGrpSpPr>
            <a:grpSpLocks/>
          </p:cNvGrpSpPr>
          <p:nvPr/>
        </p:nvGrpSpPr>
        <p:grpSpPr bwMode="auto">
          <a:xfrm>
            <a:off x="1524000" y="6553196"/>
            <a:ext cx="9144000" cy="523220"/>
            <a:chOff x="0" y="6553200"/>
            <a:chExt cx="9144000" cy="522884"/>
          </a:xfrm>
        </p:grpSpPr>
        <p:sp>
          <p:nvSpPr>
            <p:cNvPr id="13" name="Round Same Side Corner Rectangle 12"/>
            <p:cNvSpPr/>
            <p:nvPr/>
          </p:nvSpPr>
          <p:spPr>
            <a:xfrm>
              <a:off x="0" y="6553200"/>
              <a:ext cx="9144000" cy="304604"/>
            </a:xfrm>
            <a:prstGeom prst="round2Same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4343" name="TextBox 13"/>
            <p:cNvSpPr txBox="1">
              <a:spLocks noChangeArrowheads="1"/>
            </p:cNvSpPr>
            <p:nvPr/>
          </p:nvSpPr>
          <p:spPr bwMode="auto">
            <a:xfrm>
              <a:off x="0" y="6553200"/>
              <a:ext cx="9144000" cy="5228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/>
              <a:r>
                <a:rPr lang="en-US" sz="1400" b="1" dirty="0" smtClean="0">
                  <a:solidFill>
                    <a:schemeClr val="bg1"/>
                  </a:solidFill>
                </a:rPr>
                <a:t>FLIPIT PHYSICS</a:t>
              </a:r>
              <a:r>
                <a:rPr lang="en-US" sz="1400" b="1" dirty="0" smtClean="0">
                  <a:solidFill>
                    <a:schemeClr val="bg1"/>
                  </a:solidFill>
                </a:rPr>
                <a:t>| RUSKELL| SELEN| STELZER| ©</a:t>
              </a:r>
              <a:r>
                <a:rPr lang="en-US" sz="1400" b="1" dirty="0">
                  <a:solidFill>
                    <a:schemeClr val="bg1"/>
                  </a:solidFill>
                </a:rPr>
                <a:t>2016 MACMILLAN HIGHER EDUCATION</a:t>
              </a:r>
            </a:p>
            <a:p>
              <a:pPr algn="ctr" eaLnBrk="1" hangingPunct="1"/>
              <a:endParaRPr lang="en-US" sz="14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16386" name="Picture 2" descr="C:\Users\nandini.ahuja\AppData\Local\Temp\wz3a02\PL 11.2\duck-pic-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6625" y="2938462"/>
            <a:ext cx="5238750" cy="981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66424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 Same Side Corner Rectangle 10"/>
          <p:cNvSpPr/>
          <p:nvPr/>
        </p:nvSpPr>
        <p:spPr>
          <a:xfrm rot="10800000">
            <a:off x="1524000" y="0"/>
            <a:ext cx="9144000" cy="533400"/>
          </a:xfrm>
          <a:prstGeom prst="round2Same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2" name="Group 16"/>
          <p:cNvGrpSpPr>
            <a:grpSpLocks/>
          </p:cNvGrpSpPr>
          <p:nvPr/>
        </p:nvGrpSpPr>
        <p:grpSpPr bwMode="auto">
          <a:xfrm>
            <a:off x="1524000" y="6553196"/>
            <a:ext cx="9144000" cy="523220"/>
            <a:chOff x="0" y="6553200"/>
            <a:chExt cx="9144000" cy="522884"/>
          </a:xfrm>
        </p:grpSpPr>
        <p:sp>
          <p:nvSpPr>
            <p:cNvPr id="13" name="Round Same Side Corner Rectangle 12"/>
            <p:cNvSpPr/>
            <p:nvPr/>
          </p:nvSpPr>
          <p:spPr>
            <a:xfrm>
              <a:off x="0" y="6553200"/>
              <a:ext cx="9144000" cy="304604"/>
            </a:xfrm>
            <a:prstGeom prst="round2Same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4343" name="TextBox 13"/>
            <p:cNvSpPr txBox="1">
              <a:spLocks noChangeArrowheads="1"/>
            </p:cNvSpPr>
            <p:nvPr/>
          </p:nvSpPr>
          <p:spPr bwMode="auto">
            <a:xfrm>
              <a:off x="0" y="6553200"/>
              <a:ext cx="9144000" cy="5228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/>
              <a:r>
                <a:rPr lang="en-US" sz="1400" b="1" dirty="0" smtClean="0">
                  <a:solidFill>
                    <a:schemeClr val="bg1"/>
                  </a:solidFill>
                </a:rPr>
                <a:t>FLIPITPHYSICS| RUSKELL| SELEN| STELZER| ©</a:t>
              </a:r>
              <a:r>
                <a:rPr lang="en-US" sz="1400" b="1" dirty="0">
                  <a:solidFill>
                    <a:schemeClr val="bg1"/>
                  </a:solidFill>
                </a:rPr>
                <a:t>2016 MACMILLAN HIGHER EDUCATION</a:t>
              </a:r>
            </a:p>
            <a:p>
              <a:pPr algn="ctr" eaLnBrk="1" hangingPunct="1"/>
              <a:endParaRPr lang="en-US" sz="14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1026" name="Picture 2" descr="C:\Users\nandini.ahuja\AppData\Local\Temp\wz8544\PL 11.2\blood_pressure_Getty_Images_185321465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5721" y="2134685"/>
            <a:ext cx="2280557" cy="25792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5090432" y="4713886"/>
            <a:ext cx="246239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/>
              <a:t>[</a:t>
            </a:r>
            <a:r>
              <a:rPr lang="en-US" sz="900" i="1" dirty="0"/>
              <a:t>Source: Slobodan </a:t>
            </a:r>
            <a:r>
              <a:rPr lang="en-US" sz="900" i="1" dirty="0" err="1"/>
              <a:t>Vasic</a:t>
            </a:r>
            <a:r>
              <a:rPr lang="en-US" sz="900" i="1" dirty="0"/>
              <a:t>/E+/Getty Images</a:t>
            </a:r>
            <a:r>
              <a:rPr lang="en-US" sz="900" dirty="0" smtClean="0"/>
              <a:t>]</a:t>
            </a:r>
            <a:endParaRPr lang="en-US" sz="900" i="1" dirty="0"/>
          </a:p>
        </p:txBody>
      </p:sp>
    </p:spTree>
    <p:extLst>
      <p:ext uri="{BB962C8B-B14F-4D97-AF65-F5344CB8AC3E}">
        <p14:creationId xmlns:p14="http://schemas.microsoft.com/office/powerpoint/2010/main" val="4168557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 Same Side Corner Rectangle 10"/>
          <p:cNvSpPr/>
          <p:nvPr/>
        </p:nvSpPr>
        <p:spPr>
          <a:xfrm rot="10800000">
            <a:off x="1524000" y="0"/>
            <a:ext cx="9144000" cy="533400"/>
          </a:xfrm>
          <a:prstGeom prst="round2Same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2" name="Group 16"/>
          <p:cNvGrpSpPr>
            <a:grpSpLocks/>
          </p:cNvGrpSpPr>
          <p:nvPr/>
        </p:nvGrpSpPr>
        <p:grpSpPr bwMode="auto">
          <a:xfrm>
            <a:off x="1524000" y="6553196"/>
            <a:ext cx="9144000" cy="523220"/>
            <a:chOff x="0" y="6553200"/>
            <a:chExt cx="9144000" cy="522884"/>
          </a:xfrm>
        </p:grpSpPr>
        <p:sp>
          <p:nvSpPr>
            <p:cNvPr id="13" name="Round Same Side Corner Rectangle 12"/>
            <p:cNvSpPr/>
            <p:nvPr/>
          </p:nvSpPr>
          <p:spPr>
            <a:xfrm>
              <a:off x="0" y="6553200"/>
              <a:ext cx="9144000" cy="304604"/>
            </a:xfrm>
            <a:prstGeom prst="round2Same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4343" name="TextBox 13"/>
            <p:cNvSpPr txBox="1">
              <a:spLocks noChangeArrowheads="1"/>
            </p:cNvSpPr>
            <p:nvPr/>
          </p:nvSpPr>
          <p:spPr bwMode="auto">
            <a:xfrm>
              <a:off x="0" y="6553200"/>
              <a:ext cx="9144000" cy="5228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/>
              <a:r>
                <a:rPr lang="en-US" sz="1400" b="1" dirty="0" smtClean="0">
                  <a:solidFill>
                    <a:schemeClr val="bg1"/>
                  </a:solidFill>
                </a:rPr>
                <a:t>FLIPIT PHYSICS</a:t>
              </a:r>
              <a:r>
                <a:rPr lang="en-US" sz="1400" b="1" dirty="0" smtClean="0">
                  <a:solidFill>
                    <a:schemeClr val="bg1"/>
                  </a:solidFill>
                </a:rPr>
                <a:t>| RUSKELL| SELEN| STELZER| ©</a:t>
              </a:r>
              <a:r>
                <a:rPr lang="en-US" sz="1400" b="1" dirty="0">
                  <a:solidFill>
                    <a:schemeClr val="bg1"/>
                  </a:solidFill>
                </a:rPr>
                <a:t>2016 MACMILLAN HIGHER EDUCATION</a:t>
              </a:r>
            </a:p>
            <a:p>
              <a:pPr algn="ctr" eaLnBrk="1" hangingPunct="1"/>
              <a:endParaRPr lang="en-US" sz="14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4098" name="Picture 2" descr="C:\Users\nandini.ahuja\AppData\Local\Temp\wz5c70\PL 11.2\pipe-whole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0" y="2662237"/>
            <a:ext cx="6858000" cy="1533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85902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 Same Side Corner Rectangle 10"/>
          <p:cNvSpPr/>
          <p:nvPr/>
        </p:nvSpPr>
        <p:spPr>
          <a:xfrm rot="10800000">
            <a:off x="1524000" y="0"/>
            <a:ext cx="9144000" cy="533400"/>
          </a:xfrm>
          <a:prstGeom prst="round2Same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2" name="Group 16"/>
          <p:cNvGrpSpPr>
            <a:grpSpLocks/>
          </p:cNvGrpSpPr>
          <p:nvPr/>
        </p:nvGrpSpPr>
        <p:grpSpPr bwMode="auto">
          <a:xfrm>
            <a:off x="1524000" y="6553196"/>
            <a:ext cx="9144000" cy="523220"/>
            <a:chOff x="0" y="6553200"/>
            <a:chExt cx="9144000" cy="522884"/>
          </a:xfrm>
        </p:grpSpPr>
        <p:sp>
          <p:nvSpPr>
            <p:cNvPr id="13" name="Round Same Side Corner Rectangle 12"/>
            <p:cNvSpPr/>
            <p:nvPr/>
          </p:nvSpPr>
          <p:spPr>
            <a:xfrm>
              <a:off x="0" y="6553200"/>
              <a:ext cx="9144000" cy="304604"/>
            </a:xfrm>
            <a:prstGeom prst="round2Same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4343" name="TextBox 13"/>
            <p:cNvSpPr txBox="1">
              <a:spLocks noChangeArrowheads="1"/>
            </p:cNvSpPr>
            <p:nvPr/>
          </p:nvSpPr>
          <p:spPr bwMode="auto">
            <a:xfrm>
              <a:off x="0" y="6553200"/>
              <a:ext cx="9144000" cy="5228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/>
              <a:r>
                <a:rPr lang="en-US" sz="1400" b="1" dirty="0" smtClean="0">
                  <a:solidFill>
                    <a:schemeClr val="bg1"/>
                  </a:solidFill>
                </a:rPr>
                <a:t>FLIPIT PHYSICS</a:t>
              </a:r>
              <a:r>
                <a:rPr lang="en-US" sz="1400" b="1" dirty="0" smtClean="0">
                  <a:solidFill>
                    <a:schemeClr val="bg1"/>
                  </a:solidFill>
                </a:rPr>
                <a:t>| RUSKELL| SELEN| STELZER| ©</a:t>
              </a:r>
              <a:r>
                <a:rPr lang="en-US" sz="1400" b="1" dirty="0">
                  <a:solidFill>
                    <a:schemeClr val="bg1"/>
                  </a:solidFill>
                </a:rPr>
                <a:t>2016 MACMILLAN HIGHER EDUCATION</a:t>
              </a:r>
            </a:p>
            <a:p>
              <a:pPr algn="ctr" eaLnBrk="1" hangingPunct="1"/>
              <a:endParaRPr lang="en-US" sz="14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6150" y="2562225"/>
            <a:ext cx="5219700" cy="173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74135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 Same Side Corner Rectangle 10"/>
          <p:cNvSpPr/>
          <p:nvPr/>
        </p:nvSpPr>
        <p:spPr>
          <a:xfrm rot="10800000">
            <a:off x="1524000" y="0"/>
            <a:ext cx="9144000" cy="533400"/>
          </a:xfrm>
          <a:prstGeom prst="round2Same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2" name="Group 16"/>
          <p:cNvGrpSpPr>
            <a:grpSpLocks/>
          </p:cNvGrpSpPr>
          <p:nvPr/>
        </p:nvGrpSpPr>
        <p:grpSpPr bwMode="auto">
          <a:xfrm>
            <a:off x="1524000" y="6553196"/>
            <a:ext cx="9144000" cy="523220"/>
            <a:chOff x="0" y="6553200"/>
            <a:chExt cx="9144000" cy="522884"/>
          </a:xfrm>
        </p:grpSpPr>
        <p:sp>
          <p:nvSpPr>
            <p:cNvPr id="13" name="Round Same Side Corner Rectangle 12"/>
            <p:cNvSpPr/>
            <p:nvPr/>
          </p:nvSpPr>
          <p:spPr>
            <a:xfrm>
              <a:off x="0" y="6553200"/>
              <a:ext cx="9144000" cy="304604"/>
            </a:xfrm>
            <a:prstGeom prst="round2Same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4343" name="TextBox 13"/>
            <p:cNvSpPr txBox="1">
              <a:spLocks noChangeArrowheads="1"/>
            </p:cNvSpPr>
            <p:nvPr/>
          </p:nvSpPr>
          <p:spPr bwMode="auto">
            <a:xfrm>
              <a:off x="0" y="6553200"/>
              <a:ext cx="9144000" cy="5228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/>
              <a:r>
                <a:rPr lang="en-US" sz="1400" b="1" dirty="0" smtClean="0">
                  <a:solidFill>
                    <a:schemeClr val="bg1"/>
                  </a:solidFill>
                </a:rPr>
                <a:t>FLIPIT PHYSICS</a:t>
              </a:r>
              <a:r>
                <a:rPr lang="en-US" sz="1400" b="1" dirty="0" smtClean="0">
                  <a:solidFill>
                    <a:schemeClr val="bg1"/>
                  </a:solidFill>
                </a:rPr>
                <a:t>| RUSKELL| SELEN| STELZER| ©</a:t>
              </a:r>
              <a:r>
                <a:rPr lang="en-US" sz="1400" b="1" dirty="0">
                  <a:solidFill>
                    <a:schemeClr val="bg1"/>
                  </a:solidFill>
                </a:rPr>
                <a:t>2016 MACMILLAN HIGHER EDUCATION</a:t>
              </a:r>
            </a:p>
            <a:p>
              <a:pPr algn="ctr" eaLnBrk="1" hangingPunct="1"/>
              <a:endParaRPr lang="en-US" sz="14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3200" y="2328863"/>
            <a:ext cx="6705600" cy="2200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14033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 Same Side Corner Rectangle 10"/>
          <p:cNvSpPr/>
          <p:nvPr/>
        </p:nvSpPr>
        <p:spPr>
          <a:xfrm rot="10800000">
            <a:off x="1524000" y="0"/>
            <a:ext cx="9144000" cy="533400"/>
          </a:xfrm>
          <a:prstGeom prst="round2Same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2" name="Group 16"/>
          <p:cNvGrpSpPr>
            <a:grpSpLocks/>
          </p:cNvGrpSpPr>
          <p:nvPr/>
        </p:nvGrpSpPr>
        <p:grpSpPr bwMode="auto">
          <a:xfrm>
            <a:off x="1524000" y="6553196"/>
            <a:ext cx="9144000" cy="523220"/>
            <a:chOff x="0" y="6553200"/>
            <a:chExt cx="9144000" cy="522884"/>
          </a:xfrm>
        </p:grpSpPr>
        <p:sp>
          <p:nvSpPr>
            <p:cNvPr id="13" name="Round Same Side Corner Rectangle 12"/>
            <p:cNvSpPr/>
            <p:nvPr/>
          </p:nvSpPr>
          <p:spPr>
            <a:xfrm>
              <a:off x="0" y="6553200"/>
              <a:ext cx="9144000" cy="304604"/>
            </a:xfrm>
            <a:prstGeom prst="round2Same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4343" name="TextBox 13"/>
            <p:cNvSpPr txBox="1">
              <a:spLocks noChangeArrowheads="1"/>
            </p:cNvSpPr>
            <p:nvPr/>
          </p:nvSpPr>
          <p:spPr bwMode="auto">
            <a:xfrm>
              <a:off x="0" y="6553200"/>
              <a:ext cx="9144000" cy="5228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/>
              <a:r>
                <a:rPr lang="en-US" sz="1400" b="1" dirty="0" smtClean="0">
                  <a:solidFill>
                    <a:schemeClr val="bg1"/>
                  </a:solidFill>
                </a:rPr>
                <a:t>FLIPIT PHYSICS</a:t>
              </a:r>
              <a:r>
                <a:rPr lang="en-US" sz="1400" b="1" dirty="0" smtClean="0">
                  <a:solidFill>
                    <a:schemeClr val="bg1"/>
                  </a:solidFill>
                </a:rPr>
                <a:t>| RUSKELL| SELEN| STELZER| ©</a:t>
              </a:r>
              <a:r>
                <a:rPr lang="en-US" sz="1400" b="1" dirty="0">
                  <a:solidFill>
                    <a:schemeClr val="bg1"/>
                  </a:solidFill>
                </a:rPr>
                <a:t>2016 MACMILLAN HIGHER EDUCATION</a:t>
              </a:r>
            </a:p>
            <a:p>
              <a:pPr algn="ctr" eaLnBrk="1" hangingPunct="1"/>
              <a:endParaRPr lang="en-US" sz="14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9063" y="2262188"/>
            <a:ext cx="4333875" cy="2333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36816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 Same Side Corner Rectangle 10"/>
          <p:cNvSpPr/>
          <p:nvPr/>
        </p:nvSpPr>
        <p:spPr>
          <a:xfrm rot="10800000">
            <a:off x="1524000" y="0"/>
            <a:ext cx="9144000" cy="533400"/>
          </a:xfrm>
          <a:prstGeom prst="round2Same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grpSp>
        <p:nvGrpSpPr>
          <p:cNvPr id="2" name="Group 16"/>
          <p:cNvGrpSpPr>
            <a:grpSpLocks/>
          </p:cNvGrpSpPr>
          <p:nvPr/>
        </p:nvGrpSpPr>
        <p:grpSpPr bwMode="auto">
          <a:xfrm>
            <a:off x="1524000" y="6553201"/>
            <a:ext cx="9144000" cy="307975"/>
            <a:chOff x="0" y="6553200"/>
            <a:chExt cx="9144000" cy="307777"/>
          </a:xfrm>
        </p:grpSpPr>
        <p:sp>
          <p:nvSpPr>
            <p:cNvPr id="13" name="Round Same Side Corner Rectangle 12"/>
            <p:cNvSpPr/>
            <p:nvPr/>
          </p:nvSpPr>
          <p:spPr>
            <a:xfrm>
              <a:off x="0" y="6553200"/>
              <a:ext cx="9144000" cy="304604"/>
            </a:xfrm>
            <a:prstGeom prst="round2Same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4343" name="TextBox 13"/>
            <p:cNvSpPr txBox="1">
              <a:spLocks noChangeArrowheads="1"/>
            </p:cNvSpPr>
            <p:nvPr/>
          </p:nvSpPr>
          <p:spPr bwMode="auto">
            <a:xfrm>
              <a:off x="0" y="6553200"/>
              <a:ext cx="9144000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/>
              <a:r>
                <a:rPr lang="en-US" sz="1400" b="1" dirty="0" smtClean="0">
                  <a:solidFill>
                    <a:schemeClr val="bg1"/>
                  </a:solidFill>
                </a:rPr>
                <a:t>FLIPIT PHYSICS</a:t>
              </a:r>
              <a:r>
                <a:rPr lang="en-US" sz="1400" b="1" dirty="0" smtClean="0">
                  <a:solidFill>
                    <a:schemeClr val="bg1"/>
                  </a:solidFill>
                </a:rPr>
                <a:t>| RUSKELL| SELEN| STELZER| ©2016 MACMILLAN </a:t>
              </a:r>
              <a:r>
                <a:rPr lang="en-US" sz="1400" b="1" dirty="0">
                  <a:solidFill>
                    <a:schemeClr val="bg1"/>
                  </a:solidFill>
                </a:rPr>
                <a:t>HIGHER EDUCATION</a:t>
              </a:r>
            </a:p>
          </p:txBody>
        </p:sp>
      </p:grpSp>
      <p:pic>
        <p:nvPicPr>
          <p:cNvPr id="5122" name="Picture 2" descr="C:\Users\nandini.ahuja\AppData\Local\Temp\wzd3d0\PL 11.2\measuring-viscosity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4750" y="2247900"/>
            <a:ext cx="4762500" cy="2362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01070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 Same Side Corner Rectangle 10"/>
          <p:cNvSpPr/>
          <p:nvPr/>
        </p:nvSpPr>
        <p:spPr>
          <a:xfrm rot="10800000">
            <a:off x="1524000" y="0"/>
            <a:ext cx="9144000" cy="533400"/>
          </a:xfrm>
          <a:prstGeom prst="round2Same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2" name="Group 16"/>
          <p:cNvGrpSpPr>
            <a:grpSpLocks/>
          </p:cNvGrpSpPr>
          <p:nvPr/>
        </p:nvGrpSpPr>
        <p:grpSpPr bwMode="auto">
          <a:xfrm>
            <a:off x="1524000" y="6553196"/>
            <a:ext cx="9144000" cy="523220"/>
            <a:chOff x="0" y="6553200"/>
            <a:chExt cx="9144000" cy="522884"/>
          </a:xfrm>
        </p:grpSpPr>
        <p:sp>
          <p:nvSpPr>
            <p:cNvPr id="13" name="Round Same Side Corner Rectangle 12"/>
            <p:cNvSpPr/>
            <p:nvPr/>
          </p:nvSpPr>
          <p:spPr>
            <a:xfrm>
              <a:off x="0" y="6553200"/>
              <a:ext cx="9144000" cy="304604"/>
            </a:xfrm>
            <a:prstGeom prst="round2Same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4343" name="TextBox 13"/>
            <p:cNvSpPr txBox="1">
              <a:spLocks noChangeArrowheads="1"/>
            </p:cNvSpPr>
            <p:nvPr/>
          </p:nvSpPr>
          <p:spPr bwMode="auto">
            <a:xfrm>
              <a:off x="0" y="6553200"/>
              <a:ext cx="9144000" cy="5228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/>
              <a:r>
                <a:rPr lang="en-US" sz="1400" b="1" dirty="0" smtClean="0">
                  <a:solidFill>
                    <a:schemeClr val="bg1"/>
                  </a:solidFill>
                </a:rPr>
                <a:t>FLIPIT PHYSICS</a:t>
              </a:r>
              <a:r>
                <a:rPr lang="en-US" sz="1400" b="1" dirty="0" smtClean="0">
                  <a:solidFill>
                    <a:schemeClr val="bg1"/>
                  </a:solidFill>
                </a:rPr>
                <a:t>| RUSKELL| SELEN| STELZER| ©</a:t>
              </a:r>
              <a:r>
                <a:rPr lang="en-US" sz="1400" b="1" dirty="0">
                  <a:solidFill>
                    <a:schemeClr val="bg1"/>
                  </a:solidFill>
                </a:rPr>
                <a:t>2016 MACMILLAN HIGHER EDUCATION</a:t>
              </a:r>
            </a:p>
            <a:p>
              <a:pPr algn="ctr" eaLnBrk="1" hangingPunct="1"/>
              <a:endParaRPr lang="en-US" sz="14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6146" name="Picture 2" descr="C:\Users\nandini.ahuja\AppData\Local\Temp\wz4113\PL 11.2\water-spigot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86337" y="2438400"/>
            <a:ext cx="2219325" cy="1981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20566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 Same Side Corner Rectangle 10"/>
          <p:cNvSpPr/>
          <p:nvPr/>
        </p:nvSpPr>
        <p:spPr>
          <a:xfrm rot="10800000">
            <a:off x="1524000" y="0"/>
            <a:ext cx="9144000" cy="533400"/>
          </a:xfrm>
          <a:prstGeom prst="round2Same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2" name="Group 16"/>
          <p:cNvGrpSpPr>
            <a:grpSpLocks/>
          </p:cNvGrpSpPr>
          <p:nvPr/>
        </p:nvGrpSpPr>
        <p:grpSpPr bwMode="auto">
          <a:xfrm>
            <a:off x="1524000" y="6553196"/>
            <a:ext cx="9144000" cy="523220"/>
            <a:chOff x="0" y="6553200"/>
            <a:chExt cx="9144000" cy="522884"/>
          </a:xfrm>
        </p:grpSpPr>
        <p:sp>
          <p:nvSpPr>
            <p:cNvPr id="13" name="Round Same Side Corner Rectangle 12"/>
            <p:cNvSpPr/>
            <p:nvPr/>
          </p:nvSpPr>
          <p:spPr>
            <a:xfrm>
              <a:off x="0" y="6553200"/>
              <a:ext cx="9144000" cy="304604"/>
            </a:xfrm>
            <a:prstGeom prst="round2Same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4343" name="TextBox 13"/>
            <p:cNvSpPr txBox="1">
              <a:spLocks noChangeArrowheads="1"/>
            </p:cNvSpPr>
            <p:nvPr/>
          </p:nvSpPr>
          <p:spPr bwMode="auto">
            <a:xfrm>
              <a:off x="0" y="6553200"/>
              <a:ext cx="9144000" cy="5228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/>
              <a:r>
                <a:rPr lang="en-US" sz="1400" b="1" dirty="0" smtClean="0">
                  <a:solidFill>
                    <a:schemeClr val="bg1"/>
                  </a:solidFill>
                </a:rPr>
                <a:t>FLIPIT PHYSICS</a:t>
              </a:r>
              <a:r>
                <a:rPr lang="en-US" sz="1400" b="1" dirty="0" smtClean="0">
                  <a:solidFill>
                    <a:schemeClr val="bg1"/>
                  </a:solidFill>
                </a:rPr>
                <a:t>| RUSKELL| SELEN| STELZER| ©</a:t>
              </a:r>
              <a:r>
                <a:rPr lang="en-US" sz="1400" b="1" dirty="0">
                  <a:solidFill>
                    <a:schemeClr val="bg1"/>
                  </a:solidFill>
                </a:rPr>
                <a:t>2016 MACMILLAN HIGHER EDUCATION</a:t>
              </a:r>
            </a:p>
            <a:p>
              <a:pPr algn="ctr" eaLnBrk="1" hangingPunct="1"/>
              <a:endParaRPr lang="en-US" sz="14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7170" name="Picture 2" descr="C:\Users\nandini.ahuja\AppData\Local\Temp\wz8c36\PL 11.2\garden-hose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4750" y="1543050"/>
            <a:ext cx="4762500" cy="3771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11333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701</TotalTime>
  <Words>292</Words>
  <Application>Microsoft Office PowerPoint</Application>
  <PresentationFormat>Custom</PresentationFormat>
  <Paragraphs>27</Paragraphs>
  <Slides>18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Macmillan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Brady, Alicia</dc:creator>
  <cp:lastModifiedBy>Administrator</cp:lastModifiedBy>
  <cp:revision>55</cp:revision>
  <dcterms:created xsi:type="dcterms:W3CDTF">2015-06-29T15:58:30Z</dcterms:created>
  <dcterms:modified xsi:type="dcterms:W3CDTF">2015-09-01T18:45:39Z</dcterms:modified>
</cp:coreProperties>
</file>